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Nunito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NunitoSans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NunitoSans-italic.fntdata"/><Relationship Id="rId6" Type="http://schemas.openxmlformats.org/officeDocument/2006/relationships/slide" Target="slides/slide2.xml"/><Relationship Id="rId18" Type="http://schemas.openxmlformats.org/officeDocument/2006/relationships/font" Target="fonts/Nunito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Carter &amp; Jon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10s max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ce77d4659_0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ece77d465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Once we have developed our </a:t>
            </a:r>
            <a:r>
              <a:rPr lang="en"/>
              <a:t>project</a:t>
            </a:r>
            <a:r>
              <a:rPr lang="en"/>
              <a:t> to a working state we will most definitely have to follow an agile methodology. Refactoring our design where it is necessary after each testing phase to improve the quality of the design.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Repository uti?a tonne of data</a:t>
            </a:r>
            <a:endParaRPr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Train up to n %</a:t>
            </a:r>
            <a:endParaRPr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Does it cover in the problem domain</a:t>
            </a:r>
            <a:endParaRPr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Is the water clear or </a:t>
            </a:r>
            <a:endParaRPr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freeze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ece77d4659_0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ece77d465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c8d0b7f6e_0_16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c8d0b7f6e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Jon:</a:t>
            </a:r>
            <a:br>
              <a:rPr lang="en"/>
            </a:br>
            <a:r>
              <a:rPr lang="en"/>
              <a:t> 20-30s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Carter &amp; Jon</a:t>
            </a:r>
            <a:br>
              <a:rPr lang="en"/>
            </a:br>
            <a:r>
              <a:rPr lang="en"/>
              <a:t>At this current point in time, based on my background I see myself taking the role of _________</a:t>
            </a:r>
            <a:br>
              <a:rPr lang="en"/>
            </a:br>
            <a:r>
              <a:rPr lang="en"/>
              <a:t>Backend lead, Specializing in machine learning/developing the </a:t>
            </a:r>
            <a:r>
              <a:rPr lang="en"/>
              <a:t>Artificial</a:t>
            </a:r>
            <a:r>
              <a:rPr lang="en"/>
              <a:t> Intelligence that we will be working with for this project.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I see myself as </a:t>
            </a:r>
            <a:r>
              <a:rPr lang="en">
                <a:solidFill>
                  <a:schemeClr val="dk1"/>
                </a:solidFill>
              </a:rPr>
              <a:t>Frontend lead, project manager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Carter: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lain and simple, our hope and our goal for this project is to be part of the bigger solution that brings that number down.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projects are doing an excellent job at removing the surface plastics, our hope is to document plastics that are just below the waters surface. 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Jon:</a:t>
            </a:r>
            <a:br>
              <a:rPr lang="en"/>
            </a:br>
            <a:r>
              <a:rPr lang="en"/>
              <a:t>We did do some quick research and we have found numerous of projects and articles of technology, surveying the surfaces of bodies of water for floating litter. We wanted a more in DEPTH view of waste that was lingering around a bit deeper than the surface. One of our </a:t>
            </a:r>
            <a:r>
              <a:rPr lang="en"/>
              <a:t>initial</a:t>
            </a:r>
            <a:r>
              <a:rPr lang="en"/>
              <a:t> ideas was for a live video feed system that would allow a user to manually record any waste floating beneath the surface.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ce77d4659_0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ce77d465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Jon:</a:t>
            </a:r>
            <a:br>
              <a:rPr lang="en"/>
            </a:br>
            <a:r>
              <a:rPr lang="en"/>
              <a:t>30s</a:t>
            </a:r>
            <a:br>
              <a:rPr lang="en"/>
            </a:br>
            <a:r>
              <a:rPr lang="en"/>
              <a:t>So we propose an image recognition AI system that will identify any foreign objects a few feet underwater. </a:t>
            </a:r>
            <a:r>
              <a:rPr lang="en"/>
              <a:t>Ideally this will be able to pick up any plastic/ aquatic creature and ignore any nature features such as coral, rocks, and moss. When it detects litter the system will take a picture for documentation..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- This obviously will be the portion that Carter focuses on. EASY EXTRA TIME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Jon:</a:t>
            </a:r>
            <a:br>
              <a:rPr lang="en"/>
            </a:br>
            <a:r>
              <a:rPr lang="en"/>
              <a:t>To display the data that our system gathers we aim to build a web application to track when any garbage has been detected and around what vicinity was it located.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 This obviously will be the portion that I myself will focus on. EASY EXTRA TIME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Carter: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Carter: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it’s very evident on the world map, we aren’t near any large bodies of water. So testing our project in ‘ocean water’  is going to be difficult.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Not only are we a landlocked province, but typically we experience snow and nonideal weather conditions for about 6 months of the year.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1" type="body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70" name="Google Shape;70;p11"/>
          <p:cNvSpPr txBox="1"/>
          <p:nvPr>
            <p:ph idx="2" type="body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77" name="Google Shape;77;p12"/>
          <p:cNvSpPr txBox="1"/>
          <p:nvPr>
            <p:ph idx="2" type="body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78" name="Google Shape;78;p12"/>
          <p:cNvSpPr txBox="1"/>
          <p:nvPr>
            <p:ph idx="3" type="body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3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1_2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 txBox="1"/>
          <p:nvPr>
            <p:ph idx="2" type="body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eriod"/>
              <a:defRPr sz="18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flipH="1" rot="5400000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5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i="1" sz="2400"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0" name="Google Shape;30;p5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6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with intro text">
  <p:cSld name="TITLE_AND_BODY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 with intro text">
  <p:cSld name="TITLE_AND_BODY_1_2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i="1" sz="1600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8"/>
          <p:cNvSpPr txBox="1"/>
          <p:nvPr>
            <p:ph idx="2" type="body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52" name="Google Shape;52;p8"/>
          <p:cNvSpPr txBox="1"/>
          <p:nvPr>
            <p:ph idx="3" type="body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left">
  <p:cSld name="TITLE_AND_BODY_1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half">
  <p:cSld name="TITLE_AND_BODY_1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0"/>
          <p:cNvSpPr txBox="1"/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F6703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ctrTitle"/>
          </p:nvPr>
        </p:nvSpPr>
        <p:spPr>
          <a:xfrm>
            <a:off x="542950" y="455675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Rubber Duck Solutions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Jonathan Vargas &amp;</a:t>
            </a:r>
            <a:br>
              <a:rPr lang="en">
                <a:solidFill>
                  <a:schemeClr val="accent4"/>
                </a:solidFill>
              </a:rPr>
            </a:br>
            <a:r>
              <a:rPr lang="en">
                <a:solidFill>
                  <a:schemeClr val="accent4"/>
                </a:solidFill>
              </a:rPr>
              <a:t>Carter Brezinski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114600" y="236350"/>
            <a:ext cx="2312400" cy="26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that we understand going into this 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050675" y="657950"/>
            <a:ext cx="5596200" cy="27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Testing will pose to be a difficulty due to location, weather, and conditions.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It won’t work the first time, there will have to be many reevaluations.</a:t>
            </a:r>
            <a:endParaRPr sz="18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72" name="Google Shape;172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3" name="Google Shape;1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0675" y="2552078"/>
            <a:ext cx="5596200" cy="2331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/>
          <p:nvPr>
            <p:ph idx="1" type="body"/>
          </p:nvPr>
        </p:nvSpPr>
        <p:spPr>
          <a:xfrm>
            <a:off x="1847250" y="1644675"/>
            <a:ext cx="5449500" cy="27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Scope,  Idea,  Resources,  Timeline</a:t>
            </a:r>
            <a:endParaRPr/>
          </a:p>
        </p:txBody>
      </p:sp>
      <p:sp>
        <p:nvSpPr>
          <p:cNvPr id="179" name="Google Shape;179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0" name="Google Shape;1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750" y="182375"/>
            <a:ext cx="1371600" cy="66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5"/>
          <p:cNvSpPr txBox="1"/>
          <p:nvPr>
            <p:ph idx="4294967295" type="ctrTitle"/>
          </p:nvPr>
        </p:nvSpPr>
        <p:spPr>
          <a:xfrm>
            <a:off x="1577250" y="372475"/>
            <a:ext cx="5892600" cy="7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Questions, Comments, Concerns</a:t>
            </a:r>
            <a:endParaRPr sz="3000"/>
          </a:p>
        </p:txBody>
      </p:sp>
      <p:grpSp>
        <p:nvGrpSpPr>
          <p:cNvPr id="182" name="Google Shape;182;p25"/>
          <p:cNvGrpSpPr/>
          <p:nvPr/>
        </p:nvGrpSpPr>
        <p:grpSpPr>
          <a:xfrm>
            <a:off x="7469857" y="528753"/>
            <a:ext cx="320378" cy="320378"/>
            <a:chOff x="1278900" y="2333250"/>
            <a:chExt cx="381175" cy="381175"/>
          </a:xfrm>
        </p:grpSpPr>
        <p:sp>
          <p:nvSpPr>
            <p:cNvPr id="183" name="Google Shape;183;p25"/>
            <p:cNvSpPr/>
            <p:nvPr/>
          </p:nvSpPr>
          <p:spPr>
            <a:xfrm>
              <a:off x="1278900" y="2333250"/>
              <a:ext cx="381175" cy="381175"/>
            </a:xfrm>
            <a:custGeom>
              <a:rect b="b" l="l" r="r" t="t"/>
              <a:pathLst>
                <a:path extrusionOk="0" fill="none" h="15247" w="15247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5"/>
            <p:cNvSpPr/>
            <p:nvPr/>
          </p:nvSpPr>
          <p:spPr>
            <a:xfrm>
              <a:off x="15254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5"/>
            <p:cNvSpPr/>
            <p:nvPr/>
          </p:nvSpPr>
          <p:spPr>
            <a:xfrm>
              <a:off x="13696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5"/>
            <p:cNvSpPr/>
            <p:nvPr/>
          </p:nvSpPr>
          <p:spPr>
            <a:xfrm>
              <a:off x="1369600" y="2604200"/>
              <a:ext cx="199750" cy="40825"/>
            </a:xfrm>
            <a:custGeom>
              <a:rect b="b" l="l" r="r" t="t"/>
              <a:pathLst>
                <a:path extrusionOk="0" fill="none" h="1633" w="799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2175" y="-384150"/>
            <a:ext cx="9228349" cy="616324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6"/>
          <p:cNvSpPr txBox="1"/>
          <p:nvPr>
            <p:ph idx="4294967295" type="ctrTitle"/>
          </p:nvPr>
        </p:nvSpPr>
        <p:spPr>
          <a:xfrm>
            <a:off x="685800" y="59917"/>
            <a:ext cx="77724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/>
              <a:t>Thank you for listening</a:t>
            </a:r>
            <a:endParaRPr b="1"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>
            <p:ph type="title"/>
          </p:nvPr>
        </p:nvSpPr>
        <p:spPr>
          <a:xfrm>
            <a:off x="976175" y="1016000"/>
            <a:ext cx="25194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7" name="Google Shape;97;p16"/>
          <p:cNvSpPr txBox="1"/>
          <p:nvPr>
            <p:ph idx="2" type="body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AutoNum type="arabicPeriod"/>
            </a:pPr>
            <a:r>
              <a:rPr lang="en"/>
              <a:t>Who are we? What experience do we have.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800"/>
              <a:buAutoNum type="arabicPeriod"/>
            </a:pPr>
            <a:r>
              <a:rPr lang="en"/>
              <a:t>What the problem we’re looking to solve.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800"/>
              <a:buAutoNum type="arabicPeriod"/>
            </a:pPr>
            <a:r>
              <a:rPr lang="en"/>
              <a:t>How we aim to solve i</a:t>
            </a:r>
            <a:r>
              <a:rPr lang="en"/>
              <a:t>t.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1800"/>
              <a:buAutoNum type="arabicPeriod"/>
            </a:pPr>
            <a:r>
              <a:rPr lang="en"/>
              <a:t>Input &amp; advice going forward.</a:t>
            </a:r>
            <a:endParaRPr/>
          </a:p>
        </p:txBody>
      </p:sp>
      <p:sp>
        <p:nvSpPr>
          <p:cNvPr id="98" name="Google Shape;98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ctrTitle"/>
          </p:nvPr>
        </p:nvSpPr>
        <p:spPr>
          <a:xfrm>
            <a:off x="267100" y="2340300"/>
            <a:ext cx="2024100" cy="46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Who are we?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04" name="Google Shape;104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6025" y="0"/>
            <a:ext cx="771526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idx="4294967295"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5,250,000,000,000</a:t>
            </a:r>
            <a:endParaRPr b="1" sz="6000"/>
          </a:p>
        </p:txBody>
      </p:sp>
      <p:sp>
        <p:nvSpPr>
          <p:cNvPr id="111" name="Google Shape;111;p18"/>
          <p:cNvSpPr txBox="1"/>
          <p:nvPr>
            <p:ph idx="4294967295" type="subTitle"/>
          </p:nvPr>
        </p:nvSpPr>
        <p:spPr>
          <a:xfrm>
            <a:off x="685800" y="3643478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Pieces of macro &amp; micro plastics in the ocean.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12" name="Google Shape;112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18"/>
          <p:cNvSpPr txBox="1"/>
          <p:nvPr>
            <p:ph idx="4294967295" type="ctrTitle"/>
          </p:nvPr>
        </p:nvSpPr>
        <p:spPr>
          <a:xfrm>
            <a:off x="3142200" y="722022"/>
            <a:ext cx="2859600" cy="7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problem?</a:t>
            </a:r>
            <a:endParaRPr sz="3000"/>
          </a:p>
        </p:txBody>
      </p:sp>
      <p:grpSp>
        <p:nvGrpSpPr>
          <p:cNvPr id="114" name="Google Shape;114;p18"/>
          <p:cNvGrpSpPr/>
          <p:nvPr/>
        </p:nvGrpSpPr>
        <p:grpSpPr>
          <a:xfrm>
            <a:off x="5327695" y="4428266"/>
            <a:ext cx="320399" cy="320378"/>
            <a:chOff x="1951075" y="2333250"/>
            <a:chExt cx="381200" cy="381175"/>
          </a:xfrm>
        </p:grpSpPr>
        <p:sp>
          <p:nvSpPr>
            <p:cNvPr id="115" name="Google Shape;115;p18"/>
            <p:cNvSpPr/>
            <p:nvPr/>
          </p:nvSpPr>
          <p:spPr>
            <a:xfrm>
              <a:off x="1951075" y="2333250"/>
              <a:ext cx="381200" cy="381175"/>
            </a:xfrm>
            <a:custGeom>
              <a:rect b="b" l="l" r="r" t="t"/>
              <a:pathLst>
                <a:path extrusionOk="0" fill="none" h="15247" w="15248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21976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8"/>
            <p:cNvSpPr/>
            <p:nvPr/>
          </p:nvSpPr>
          <p:spPr>
            <a:xfrm>
              <a:off x="20418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2041800" y="2584100"/>
              <a:ext cx="199750" cy="41425"/>
            </a:xfrm>
            <a:custGeom>
              <a:rect b="b" l="l" r="r" t="t"/>
              <a:pathLst>
                <a:path extrusionOk="0" fill="none" h="1657" w="799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301050" y="352350"/>
            <a:ext cx="2046300" cy="55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Our solution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301050" y="822500"/>
            <a:ext cx="20463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Our initial idea was to use a live feed from a </a:t>
            </a:r>
            <a:r>
              <a:rPr lang="en" sz="1400"/>
              <a:t>GoPro</a:t>
            </a:r>
            <a:r>
              <a:rPr lang="en" sz="1400"/>
              <a:t> camera, that would relay video information back to a computer.</a:t>
            </a:r>
            <a:br>
              <a:rPr lang="en" sz="1400"/>
            </a:br>
            <a:br>
              <a:rPr lang="en" sz="1400"/>
            </a:br>
            <a:r>
              <a:rPr lang="en" sz="1400"/>
              <a:t>We would need to design a rig or system for the GoPro to operate functionally in. 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5550" y="0"/>
            <a:ext cx="6558450" cy="5246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/>
          <p:nvPr/>
        </p:nvSpPr>
        <p:spPr>
          <a:xfrm>
            <a:off x="4826115" y="489800"/>
            <a:ext cx="2075120" cy="4163909"/>
          </a:xfrm>
          <a:custGeom>
            <a:rect b="b" l="l" r="r" t="t"/>
            <a:pathLst>
              <a:path extrusionOk="0" h="61841" w="30819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6703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4919425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3" name="Google Shape;133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134" name="Google Shape;134;p20"/>
          <p:cNvSpPr txBox="1"/>
          <p:nvPr>
            <p:ph type="title"/>
          </p:nvPr>
        </p:nvSpPr>
        <p:spPr>
          <a:xfrm>
            <a:off x="338050" y="390500"/>
            <a:ext cx="2046300" cy="4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Our Solution 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286275" y="727025"/>
            <a:ext cx="20463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From that video feed, we would run it through an image </a:t>
            </a:r>
            <a:r>
              <a:rPr lang="en" sz="1400"/>
              <a:t>recognition</a:t>
            </a:r>
            <a:r>
              <a:rPr lang="en" sz="1400"/>
              <a:t> software, to determine what is garbage, water, fish, etc. </a:t>
            </a:r>
            <a:endParaRPr sz="1400"/>
          </a:p>
        </p:txBody>
      </p:sp>
      <p:pic>
        <p:nvPicPr>
          <p:cNvPr id="136" name="Google Shape;136;p20"/>
          <p:cNvPicPr preferRelativeResize="0"/>
          <p:nvPr/>
        </p:nvPicPr>
        <p:blipFill rotWithShape="1">
          <a:blip r:embed="rId3">
            <a:alphaModFix/>
          </a:blip>
          <a:srcRect b="0" l="20030" r="7447" t="0"/>
          <a:stretch/>
        </p:blipFill>
        <p:spPr>
          <a:xfrm>
            <a:off x="2547850" y="0"/>
            <a:ext cx="66316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/>
          <p:nvPr/>
        </p:nvSpPr>
        <p:spPr>
          <a:xfrm>
            <a:off x="4826115" y="489800"/>
            <a:ext cx="2075120" cy="4163909"/>
          </a:xfrm>
          <a:custGeom>
            <a:rect b="b" l="l" r="r" t="t"/>
            <a:pathLst>
              <a:path extrusionOk="0" h="61841" w="30819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6703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/>
          <p:nvPr/>
        </p:nvSpPr>
        <p:spPr>
          <a:xfrm>
            <a:off x="4919425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144" name="Google Shape;144;p21"/>
          <p:cNvSpPr txBox="1"/>
          <p:nvPr>
            <p:ph type="title"/>
          </p:nvPr>
        </p:nvSpPr>
        <p:spPr>
          <a:xfrm>
            <a:off x="351000" y="489800"/>
            <a:ext cx="2046300" cy="82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Application support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284375" y="1157000"/>
            <a:ext cx="20463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W</a:t>
            </a:r>
            <a:r>
              <a:rPr lang="en" sz="1400"/>
              <a:t>e would like some form of a front end. 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That could be a mobile application, a browser source, or some other form of live feed documentation.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Scope permitted, this may also include a geolocation. </a:t>
            </a:r>
            <a:endParaRPr sz="1400"/>
          </a:p>
        </p:txBody>
      </p:sp>
      <p:pic>
        <p:nvPicPr>
          <p:cNvPr id="146" name="Google Shape;146;p21"/>
          <p:cNvPicPr preferRelativeResize="0"/>
          <p:nvPr/>
        </p:nvPicPr>
        <p:blipFill rotWithShape="1">
          <a:blip r:embed="rId3">
            <a:alphaModFix/>
          </a:blip>
          <a:srcRect b="0" l="-8671" r="6536" t="0"/>
          <a:stretch/>
        </p:blipFill>
        <p:spPr>
          <a:xfrm>
            <a:off x="1967525" y="0"/>
            <a:ext cx="71764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276275" y="317400"/>
            <a:ext cx="2046300" cy="26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might this be useful for?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is our target audience?</a:t>
            </a:r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3030700" y="358325"/>
            <a:ext cx="5596200" cy="27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There are many different companies who are actively working to clean ocean waters and local waters. There are many solutions already pre-existing for cleanup.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▪"/>
            </a:pPr>
            <a:r>
              <a:rPr lang="en" sz="1800"/>
              <a:t>We want to focus more on </a:t>
            </a:r>
            <a:r>
              <a:rPr lang="en" sz="1800" u="sng"/>
              <a:t>waste detection</a:t>
            </a:r>
            <a:r>
              <a:rPr lang="en" sz="1800"/>
              <a:t> and </a:t>
            </a:r>
            <a:r>
              <a:rPr lang="en" sz="1800" u="sng"/>
              <a:t>documentation</a:t>
            </a:r>
            <a:r>
              <a:rPr lang="en" sz="1800"/>
              <a:t> so that it can be cleaned up later.</a:t>
            </a:r>
            <a:endParaRPr sz="1800"/>
          </a:p>
        </p:txBody>
      </p:sp>
      <p:sp>
        <p:nvSpPr>
          <p:cNvPr id="153" name="Google Shape;153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4" name="Google Shape;154;p22"/>
          <p:cNvPicPr preferRelativeResize="0"/>
          <p:nvPr/>
        </p:nvPicPr>
        <p:blipFill rotWithShape="1">
          <a:blip r:embed="rId3">
            <a:alphaModFix/>
          </a:blip>
          <a:srcRect b="0" l="15822" r="10756" t="0"/>
          <a:stretch/>
        </p:blipFill>
        <p:spPr>
          <a:xfrm>
            <a:off x="2706525" y="2803825"/>
            <a:ext cx="3053926" cy="233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 rotWithShape="1">
          <a:blip r:embed="rId4">
            <a:alphaModFix/>
          </a:blip>
          <a:srcRect b="0" l="28335" r="0" t="0"/>
          <a:stretch/>
        </p:blipFill>
        <p:spPr>
          <a:xfrm>
            <a:off x="5930275" y="2803825"/>
            <a:ext cx="3053926" cy="23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/>
          <p:nvPr/>
        </p:nvSpPr>
        <p:spPr>
          <a:xfrm>
            <a:off x="2806425" y="1079310"/>
            <a:ext cx="6265783" cy="2984881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3"/>
          <p:cNvSpPr txBox="1"/>
          <p:nvPr>
            <p:ph type="title"/>
          </p:nvPr>
        </p:nvSpPr>
        <p:spPr>
          <a:xfrm>
            <a:off x="286250" y="375500"/>
            <a:ext cx="2046300" cy="83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The Scope of our project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62" name="Google Shape;162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163" name="Google Shape;163;p23"/>
          <p:cNvSpPr/>
          <p:nvPr/>
        </p:nvSpPr>
        <p:spPr>
          <a:xfrm>
            <a:off x="7641075" y="2298075"/>
            <a:ext cx="69300" cy="69300"/>
          </a:xfrm>
          <a:prstGeom prst="ellipse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3"/>
          <p:cNvSpPr/>
          <p:nvPr/>
        </p:nvSpPr>
        <p:spPr>
          <a:xfrm flipH="1">
            <a:off x="3755325" y="1647925"/>
            <a:ext cx="69300" cy="69300"/>
          </a:xfrm>
          <a:prstGeom prst="ellipse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3"/>
          <p:cNvSpPr/>
          <p:nvPr/>
        </p:nvSpPr>
        <p:spPr>
          <a:xfrm>
            <a:off x="3607285" y="1349460"/>
            <a:ext cx="6492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Regina</a:t>
            </a:r>
            <a:endParaRPr sz="8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